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9" r:id="rId5"/>
    <p:sldId id="261" r:id="rId6"/>
    <p:sldId id="263" r:id="rId7"/>
    <p:sldId id="265" r:id="rId8"/>
    <p:sldId id="300" r:id="rId9"/>
    <p:sldId id="290" r:id="rId10"/>
    <p:sldId id="301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85" r:id="rId20"/>
    <p:sldId id="286" r:id="rId21"/>
    <p:sldId id="288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  <a:srgbClr val="FF0066"/>
    <a:srgbClr val="99FF99"/>
    <a:srgbClr val="99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2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315200" cy="17526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0070C0"/>
                </a:solidFill>
              </a:rPr>
              <a:t> WELCOME</a:t>
            </a:r>
            <a:endParaRPr lang="en-US" sz="115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05796"/>
            <a:ext cx="7391400" cy="49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33CC"/>
                </a:solidFill>
              </a:rPr>
              <a:t>The function of Independence Day begins with 31 gunshots</a:t>
            </a:r>
            <a:endParaRPr lang="en-US" sz="3600" b="1" dirty="0">
              <a:solidFill>
                <a:srgbClr val="FF33CC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30613"/>
              </p:ext>
            </p:extLst>
          </p:nvPr>
        </p:nvGraphicFramePr>
        <p:xfrm>
          <a:off x="762000" y="3200400"/>
          <a:ext cx="76596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7659720" imgH="685800" progId="Package">
                  <p:embed/>
                </p:oleObj>
              </mc:Choice>
              <mc:Fallback>
                <p:oleObj name="Packager Shell Object" showAsIcon="1" r:id="rId3" imgW="76597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3200400"/>
                        <a:ext cx="765968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0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9" y="203533"/>
            <a:ext cx="2122571" cy="2122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542672"/>
            <a:ext cx="2457450" cy="177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2" y="4502818"/>
            <a:ext cx="2114048" cy="2114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156184"/>
            <a:ext cx="555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</a:rPr>
              <a:t>Shops remain closed 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816406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Factories</a:t>
            </a:r>
            <a:r>
              <a:rPr lang="en-US" sz="4000" b="1" dirty="0" smtClean="0">
                <a:solidFill>
                  <a:srgbClr val="FF0000"/>
                </a:solidFill>
              </a:rPr>
              <a:t> are locked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518159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Offices are closed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56811" y="12648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412878" y="29876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356811" y="52624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6811" y="203532"/>
            <a:ext cx="5787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26 March is a national holiday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66"/>
                </a:solidFill>
              </a:rPr>
              <a:t>Offering Wreaths at National Mausoleum</a:t>
            </a:r>
            <a:endParaRPr lang="en-US" sz="3200" b="1" i="1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74" y="1030705"/>
            <a:ext cx="3390900" cy="2471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89" y="4170610"/>
            <a:ext cx="3322618" cy="2143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6" y="926432"/>
            <a:ext cx="4208197" cy="241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87267"/>
            <a:ext cx="3640130" cy="2429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366" y="3462388"/>
            <a:ext cx="420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33CC"/>
                </a:solidFill>
              </a:rPr>
              <a:t>Prime Minister &amp;President</a:t>
            </a:r>
            <a:endParaRPr lang="en-US" sz="2800" b="1" dirty="0">
              <a:solidFill>
                <a:srgbClr val="FF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299" y="3502493"/>
            <a:ext cx="357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</a:rPr>
              <a:t>Social </a:t>
            </a:r>
            <a:r>
              <a:rPr lang="en-US" sz="3200" b="1" dirty="0" err="1" smtClean="0">
                <a:solidFill>
                  <a:srgbClr val="FF0066"/>
                </a:solidFill>
              </a:rPr>
              <a:t>organisation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6313698"/>
            <a:ext cx="36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</a:rPr>
              <a:t>Diplomats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5889" y="6252142"/>
            <a:ext cx="358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FF"/>
                </a:solidFill>
              </a:rPr>
              <a:t>Political Parties</a:t>
            </a:r>
            <a:endParaRPr lang="en-US" sz="36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FF"/>
                </a:solidFill>
              </a:rPr>
              <a:t>Offering Wreaths at National Mausoleum</a:t>
            </a:r>
            <a:endParaRPr lang="en-US" sz="3600" b="1" dirty="0">
              <a:solidFill>
                <a:srgbClr val="FF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1100"/>
            <a:ext cx="3429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26" y="1368469"/>
            <a:ext cx="3767422" cy="2078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66585"/>
            <a:ext cx="3047999" cy="2285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343401"/>
            <a:ext cx="3200399" cy="193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3657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Freedom Fighters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83037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People from all walk of life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300" y="3467100"/>
            <a:ext cx="404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Cultural Organization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6283037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Institution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Parade of </a:t>
            </a:r>
            <a:r>
              <a:rPr lang="en-US" sz="3200" b="1" dirty="0" err="1" smtClean="0">
                <a:solidFill>
                  <a:srgbClr val="00B050"/>
                </a:solidFill>
              </a:rPr>
              <a:t>Defence</a:t>
            </a:r>
            <a:r>
              <a:rPr lang="en-US" sz="3200" b="1" dirty="0" smtClean="0">
                <a:solidFill>
                  <a:srgbClr val="00B050"/>
                </a:solidFill>
              </a:rPr>
              <a:t> Forces at National Parade Ground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37" y="854242"/>
            <a:ext cx="3415631" cy="2049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" y="3657600"/>
            <a:ext cx="4198526" cy="2398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0295"/>
            <a:ext cx="3848100" cy="256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8" t="1" b="-9158"/>
          <a:stretch/>
        </p:blipFill>
        <p:spPr>
          <a:xfrm>
            <a:off x="5059637" y="3513980"/>
            <a:ext cx="3776222" cy="26856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842" y="30112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Army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9637" y="2903621"/>
            <a:ext cx="408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Police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115461"/>
            <a:ext cx="3619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BGB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611546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Ansars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At Educational Institution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014413"/>
            <a:ext cx="3785597" cy="2185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43" y="1104900"/>
            <a:ext cx="3735832" cy="2095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3581400" cy="268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13" y="3821204"/>
            <a:ext cx="3336524" cy="2502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525" y="3200401"/>
            <a:ext cx="364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Display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9543" y="3200401"/>
            <a:ext cx="393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Singing National Anthem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343650"/>
            <a:ext cx="3947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Reciting Poems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6323597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Musical Ceremony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0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1" y="3555998"/>
            <a:ext cx="4716380" cy="3144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724400" cy="2657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1304163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Tournament Held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277853" y="1421896"/>
            <a:ext cx="609600" cy="423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265821" y="4925568"/>
            <a:ext cx="609600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52147" y="483739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Boat Race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In the Evening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4600"/>
            <a:ext cx="7010400" cy="467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0960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Major Buildings Illuminated with </a:t>
            </a:r>
            <a:r>
              <a:rPr lang="en-US" sz="2800" b="1" dirty="0" err="1" smtClean="0">
                <a:solidFill>
                  <a:srgbClr val="FF0000"/>
                </a:solidFill>
              </a:rPr>
              <a:t>Colourful</a:t>
            </a:r>
            <a:r>
              <a:rPr lang="en-US" sz="2800" b="1" dirty="0" smtClean="0">
                <a:solidFill>
                  <a:srgbClr val="FF0000"/>
                </a:solidFill>
              </a:rPr>
              <a:t> Lights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6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74"/>
            <a:ext cx="3962400" cy="2595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5" y="3276600"/>
            <a:ext cx="3873500" cy="2815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990600"/>
            <a:ext cx="4912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Bangla Academy Hold </a:t>
            </a:r>
            <a:r>
              <a:rPr lang="en-US" sz="3200" b="1" dirty="0">
                <a:solidFill>
                  <a:srgbClr val="0070C0"/>
                </a:solidFill>
              </a:rPr>
              <a:t>M</a:t>
            </a:r>
            <a:r>
              <a:rPr lang="en-US" sz="3200" b="1" dirty="0" smtClean="0">
                <a:solidFill>
                  <a:srgbClr val="0070C0"/>
                </a:solidFill>
              </a:rPr>
              <a:t>usical Ceremony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18810" y="12630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42203" y="4098819"/>
            <a:ext cx="4391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Shilpakala</a:t>
            </a:r>
            <a:r>
              <a:rPr lang="en-US" sz="2800" b="1" dirty="0" smtClean="0">
                <a:solidFill>
                  <a:srgbClr val="0070C0"/>
                </a:solidFill>
              </a:rPr>
              <a:t> Academy Arranged Drama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63795" y="4333556"/>
            <a:ext cx="8702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Group Work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300" y="23622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Write the name of the ten functions of the Independence Day.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1735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Introducing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5065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F0"/>
                </a:solidFill>
              </a:rPr>
              <a:t>Barayet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</a:rPr>
              <a:t>ullah</a:t>
            </a:r>
            <a:endParaRPr lang="en-US" sz="48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4800" b="1" dirty="0" err="1" smtClean="0">
                <a:solidFill>
                  <a:srgbClr val="00B0F0"/>
                </a:solidFill>
              </a:rPr>
              <a:t>Asst.Teacher</a:t>
            </a:r>
            <a:endParaRPr lang="en-US" sz="4800" b="1" dirty="0" smtClean="0">
              <a:solidFill>
                <a:srgbClr val="00B0F0"/>
              </a:solidFill>
            </a:endParaRPr>
          </a:p>
          <a:p>
            <a:pPr algn="ctr"/>
            <a:r>
              <a:rPr lang="bn-BD" sz="4800" b="1" dirty="0" smtClean="0">
                <a:solidFill>
                  <a:srgbClr val="00B0F0"/>
                </a:solidFill>
              </a:rPr>
              <a:t>Pathannagor Aminia Fazil Madrasa,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2672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Subject- English 1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4000" b="1" dirty="0" smtClean="0">
                <a:solidFill>
                  <a:srgbClr val="FF0000"/>
                </a:solidFill>
              </a:rPr>
              <a:t> Paper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Class-Nine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Unit-3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Lesson-5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800"/>
            <a:ext cx="2461444" cy="344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FF"/>
                </a:solidFill>
              </a:rPr>
              <a:t>Evaluation</a:t>
            </a:r>
            <a:endParaRPr lang="en-US" sz="5400" b="1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714" y="27432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(1)Who parade in  Independence Day?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(2)Which </a:t>
            </a:r>
            <a:r>
              <a:rPr lang="en-US" sz="3600" b="1" dirty="0" err="1" smtClean="0">
                <a:solidFill>
                  <a:srgbClr val="C00000"/>
                </a:solidFill>
              </a:rPr>
              <a:t>organisations</a:t>
            </a:r>
            <a:r>
              <a:rPr lang="en-US" sz="3600" b="1" dirty="0" smtClean="0">
                <a:solidFill>
                  <a:srgbClr val="C00000"/>
                </a:solidFill>
              </a:rPr>
              <a:t> offer wreaths at the National Mausoleum?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9844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Home Work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133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</a:rPr>
              <a:t>Write, in brief, how you  will celebrate this year’s Independence  Day at your school </a:t>
            </a:r>
            <a:endParaRPr lang="en-US" sz="32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0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</a:rPr>
              <a:t>Thanks All</a:t>
            </a:r>
            <a:endParaRPr lang="en-US" sz="9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4952999" cy="33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Independence Day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65086"/>
            <a:ext cx="7343503" cy="54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66"/>
                </a:solidFill>
              </a:rPr>
              <a:t>Learning Outcomes</a:t>
            </a:r>
            <a:endParaRPr lang="en-US" sz="4400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32" y="2514600"/>
            <a:ext cx="906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3200" b="1" dirty="0" smtClean="0"/>
              <a:t>Develop vocabs-(Festival, Wreath, Illuminate, Parliament, </a:t>
            </a:r>
            <a:r>
              <a:rPr lang="en-US" sz="3200" b="1" smtClean="0"/>
              <a:t>Procession)</a:t>
            </a:r>
            <a:endParaRPr lang="en-US" sz="3200" b="1" dirty="0" smtClean="0"/>
          </a:p>
          <a:p>
            <a:pPr marL="514350" indent="-514350">
              <a:buAutoNum type="arabicParenBoth"/>
            </a:pPr>
            <a:r>
              <a:rPr lang="en-US" sz="3200" b="1" dirty="0" err="1" smtClean="0"/>
              <a:t>Practise</a:t>
            </a:r>
            <a:r>
              <a:rPr lang="en-US" sz="3200" b="1" dirty="0" smtClean="0"/>
              <a:t> the function of Independence Day.</a:t>
            </a:r>
          </a:p>
          <a:p>
            <a:pPr marL="514350" indent="-514350">
              <a:buAutoNum type="arabicParenBoth"/>
            </a:pPr>
            <a:r>
              <a:rPr lang="en-US" sz="3200" b="1" dirty="0"/>
              <a:t> </a:t>
            </a:r>
            <a:r>
              <a:rPr lang="en-US" sz="3200" b="1" dirty="0" smtClean="0"/>
              <a:t>Write a paragraph on Independence 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109011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By the end of the lesson ,Learners will be able to-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764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360" y="16697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Festival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43" y="983046"/>
            <a:ext cx="2953661" cy="176481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550166" y="307033"/>
            <a:ext cx="802634" cy="564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3722" y="2900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33CC"/>
                </a:solidFill>
              </a:rPr>
              <a:t>An occasion for  celebration</a:t>
            </a:r>
            <a:endParaRPr lang="en-US" sz="2800" b="1" dirty="0">
              <a:solidFill>
                <a:srgbClr val="FF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99" y="4387728"/>
            <a:ext cx="2745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Mausoleum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97922" y="4429361"/>
            <a:ext cx="685800" cy="624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83722" y="4387727"/>
            <a:ext cx="2482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FF"/>
                </a:solidFill>
              </a:rPr>
              <a:t>Memorial</a:t>
            </a:r>
            <a:endParaRPr lang="en-US" sz="4000" b="1" dirty="0">
              <a:solidFill>
                <a:srgbClr val="FF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44" y="3634048"/>
            <a:ext cx="2953661" cy="22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5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501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Wreath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21992" y="357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337994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ring or circle of flowers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41920"/>
            <a:ext cx="3429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0105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</a:rPr>
              <a:t>Parliament</a:t>
            </a:r>
            <a:endParaRPr lang="en-US" sz="4000" b="1" dirty="0">
              <a:solidFill>
                <a:srgbClr val="FF33CC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95600" y="4114800"/>
            <a:ext cx="685800" cy="590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3800" y="4114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</a:rPr>
              <a:t>Assembly house</a:t>
            </a:r>
            <a:endParaRPr lang="en-US" sz="3600" b="1" dirty="0">
              <a:solidFill>
                <a:srgbClr val="FF006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12" y="4705737"/>
            <a:ext cx="290988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284" y="12027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9900"/>
                </a:solidFill>
              </a:rPr>
              <a:t>Illuminate</a:t>
            </a:r>
            <a:endParaRPr lang="en-US" sz="3200" b="1" dirty="0">
              <a:solidFill>
                <a:srgbClr val="FF99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981200" y="2204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12027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Supply with light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10" y="0"/>
            <a:ext cx="2755151" cy="2755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1342" y="4525819"/>
            <a:ext cx="2939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Procession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00400" y="4451362"/>
            <a:ext cx="1098884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27621" y="4451362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Rally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47" y="3124200"/>
            <a:ext cx="3121914" cy="31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2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08" y="3657600"/>
            <a:ext cx="4254274" cy="2393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68" y="465242"/>
            <a:ext cx="3554214" cy="2371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4" y="228600"/>
            <a:ext cx="3933934" cy="2516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4" y="3657600"/>
            <a:ext cx="3561717" cy="2393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973760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Declaration of Independence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97376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Newspaper Documents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614" y="6142348"/>
            <a:ext cx="393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Genocide of Pakistani Army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100" y="6172200"/>
            <a:ext cx="392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Invasion of Pakistani Army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12435"/>
            <a:ext cx="3429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41" y="3457207"/>
            <a:ext cx="2614404" cy="277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2435"/>
            <a:ext cx="4114800" cy="2316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21112"/>
            <a:ext cx="3295135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041" y="292867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</a:rPr>
              <a:t>Torture of Pakistani Army</a:t>
            </a:r>
            <a:endParaRPr lang="en-US" sz="2800" b="1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295944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Preparation of Freedom Fighters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1" y="63347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Female Freedom Fighters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6164312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Defeat of Pakistani Army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4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263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Vrinda</vt:lpstr>
      <vt:lpstr>Office Theme</vt:lpstr>
      <vt:lpstr>Packager Shell Object</vt:lpstr>
      <vt:lpstr> 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WELCOME</dc:title>
  <dc:creator>acer</dc:creator>
  <cp:lastModifiedBy>Md.Belal uddin</cp:lastModifiedBy>
  <cp:revision>109</cp:revision>
  <dcterms:created xsi:type="dcterms:W3CDTF">2006-08-16T00:00:00Z</dcterms:created>
  <dcterms:modified xsi:type="dcterms:W3CDTF">2016-08-15T15:44:00Z</dcterms:modified>
</cp:coreProperties>
</file>